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4" r:id="rId2"/>
    <p:sldId id="364" r:id="rId3"/>
    <p:sldId id="317" r:id="rId4"/>
    <p:sldId id="318" r:id="rId5"/>
    <p:sldId id="352" r:id="rId6"/>
    <p:sldId id="365" r:id="rId7"/>
    <p:sldId id="354" r:id="rId8"/>
    <p:sldId id="356" r:id="rId9"/>
    <p:sldId id="347" r:id="rId10"/>
    <p:sldId id="360" r:id="rId11"/>
    <p:sldId id="358" r:id="rId12"/>
    <p:sldId id="372" r:id="rId13"/>
    <p:sldId id="373" r:id="rId14"/>
    <p:sldId id="374" r:id="rId15"/>
    <p:sldId id="369" r:id="rId16"/>
    <p:sldId id="370" r:id="rId17"/>
    <p:sldId id="357" r:id="rId18"/>
    <p:sldId id="375" r:id="rId19"/>
    <p:sldId id="349" r:id="rId20"/>
    <p:sldId id="34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824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8" autoAdjust="0"/>
  </p:normalViewPr>
  <p:slideViewPr>
    <p:cSldViewPr>
      <p:cViewPr>
        <p:scale>
          <a:sx n="70" d="100"/>
          <a:sy n="70" d="100"/>
        </p:scale>
        <p:origin x="-5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B5C36-F7FA-4101-90A5-09354845B1AE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C5204-CBE2-40A3-A240-B2E62F7887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8007256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3000160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0834205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8499529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0317100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8338867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3510856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5908420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786327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2509406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5295599"/>
      </p:ext>
    </p:extLst>
  </p:cSld>
  <p:clrMapOvr>
    <a:masterClrMapping/>
  </p:clrMapOvr>
  <p:transition>
    <p:wheel spokes="8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6FE3A-E9FC-4753-BE41-483BDC8C8D5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C3F4E-1FF9-4A27-ABE3-D897AABDA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092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Рамки для презентации скачать бесплатно, Шаблоны презентаций powerpoint - pedsovet su - Скачать (Без Смс, Без Вирусов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9355" y="-1109356"/>
            <a:ext cx="6925287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71670" y="274638"/>
            <a:ext cx="4714908" cy="386874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357554" y="1000108"/>
            <a:ext cx="5114932" cy="542928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800" b="1" i="1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endParaRPr lang="ru-RU" sz="1800" dirty="0"/>
          </a:p>
        </p:txBody>
      </p:sp>
      <p:pic>
        <p:nvPicPr>
          <p:cNvPr id="3075" name="Picture 3" descr="E:\Новая папка\IMG_20170907_1056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928670"/>
            <a:ext cx="6643734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17409" name="Picture 1" descr="F:\садик\DSCF08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214818"/>
            <a:ext cx="3114675" cy="207645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3666" y="-1152330"/>
            <a:ext cx="6858001" cy="916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tatyana\Desktop\Новая папка\IMG_20190418_1037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714488"/>
            <a:ext cx="6715172" cy="4235198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285852" y="0"/>
            <a:ext cx="707236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Приоритетные направления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Детское экспериментирование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2" y="-955725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Содержимое 8" descr="IMG_20181213_10293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979712" y="1166216"/>
            <a:ext cx="5806998" cy="4977427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Художественно-творческая деятельность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1 октября\DSCF21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00174"/>
            <a:ext cx="4038600" cy="4714908"/>
          </a:xfrm>
          <a:prstGeom prst="rect">
            <a:avLst/>
          </a:prstGeom>
          <a:noFill/>
        </p:spPr>
      </p:pic>
      <p:pic>
        <p:nvPicPr>
          <p:cNvPr id="6147" name="Picture 3" descr="F:\садик\DSCF33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500174"/>
            <a:ext cx="4038600" cy="464347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садик\DSCF33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5728"/>
            <a:ext cx="4329114" cy="6072230"/>
          </a:xfrm>
          <a:prstGeom prst="rect">
            <a:avLst/>
          </a:prstGeom>
          <a:noFill/>
        </p:spPr>
      </p:pic>
      <p:pic>
        <p:nvPicPr>
          <p:cNvPr id="7171" name="Picture 3" descr="E:\Новая папка\IMG_20190221_1629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28"/>
            <a:ext cx="4071966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8578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5124" name="Picture 4" descr="C:\Users\tatyana\Desktop\сад фото\DSCF18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916832"/>
            <a:ext cx="3867867" cy="4584002"/>
          </a:xfrm>
          <a:prstGeom prst="rect">
            <a:avLst/>
          </a:prstGeom>
          <a:noFill/>
        </p:spPr>
      </p:pic>
      <p:pic>
        <p:nvPicPr>
          <p:cNvPr id="5125" name="Picture 5" descr="C:\Users\tatyana\Desktop\сад фото\DSCF207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908648"/>
            <a:ext cx="3754760" cy="4592186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142976" y="285728"/>
            <a:ext cx="73581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Приобщение детей к   доступной трудовой деятельности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0" cy="91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293096"/>
            <a:ext cx="5500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pic>
        <p:nvPicPr>
          <p:cNvPr id="8" name="Picture 1" descr="F:\садик\DSCF207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57166"/>
            <a:ext cx="6858048" cy="622190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8578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8195" name="Picture 3" descr="F:\садик украшаем\DSCF25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142984"/>
            <a:ext cx="4114800" cy="5286412"/>
          </a:xfrm>
          <a:prstGeom prst="rect">
            <a:avLst/>
          </a:prstGeom>
          <a:noFill/>
        </p:spPr>
      </p:pic>
      <p:pic>
        <p:nvPicPr>
          <p:cNvPr id="4097" name="Picture 1" descr="C:\Users\tatyana\Desktop\DSCF29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142984"/>
            <a:ext cx="4038600" cy="5286412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714480" y="0"/>
            <a:ext cx="59293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Сотрудничество с родителями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F:\садик украшаем\DSCF25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16981"/>
            <a:ext cx="4038600" cy="2692400"/>
          </a:xfrm>
          <a:prstGeom prst="rect">
            <a:avLst/>
          </a:prstGeom>
          <a:noFill/>
        </p:spPr>
      </p:pic>
      <p:pic>
        <p:nvPicPr>
          <p:cNvPr id="9219" name="Picture 3" descr="C:\Users\tatyana\Desktop\Camera\IMG_20160829_0818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2818656" cy="5643578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1026" name="Picture 2" descr="C:\Users\tatyana\Desktop\Camera\IMG_20171012_1124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1" y="428604"/>
            <a:ext cx="7643866" cy="556619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8578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596" y="1285860"/>
            <a:ext cx="80724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ea typeface="Cambria Math" pitchFamily="18" charset="0"/>
              </a:rPr>
              <a:t> </a:t>
            </a:r>
          </a:p>
          <a:p>
            <a:endParaRPr lang="ru-RU" b="1" cap="all" dirty="0" smtClean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714480" y="1231104"/>
            <a:ext cx="592935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142976" y="785794"/>
            <a:ext cx="664373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Уклад детского сада и его влияние на образовательную среду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8578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00232" y="1928802"/>
            <a:ext cx="43577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19675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8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332656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ea typeface="Cambria Math" pitchFamily="18" charset="0"/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a typeface="Cambria Math" pitchFamily="18" charset="0"/>
              </a:rPr>
              <a:t>. 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595021"/>
            <a:ext cx="8388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u="sng" dirty="0" smtClean="0">
                <a:solidFill>
                  <a:schemeClr val="bg2">
                    <a:lumMod val="25000"/>
                  </a:schemeClr>
                </a:solidFill>
                <a:ea typeface="Cambria Math" pitchFamily="18" charset="0"/>
              </a:rPr>
              <a:t> </a:t>
            </a:r>
            <a:endParaRPr lang="en-US" sz="2400" b="1" dirty="0" smtClean="0">
              <a:solidFill>
                <a:schemeClr val="bg2">
                  <a:lumMod val="25000"/>
                </a:schemeClr>
              </a:solidFill>
              <a:ea typeface="Cambria Math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428604"/>
            <a:ext cx="38576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3" descr="IMG_20160829_0819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3" y="357166"/>
            <a:ext cx="3786213" cy="6072230"/>
          </a:xfrm>
          <a:prstGeom prst="rect">
            <a:avLst/>
          </a:prstGeom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786314" y="214290"/>
            <a:ext cx="385765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383838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особый сад на свете, Не деревья в нем, а дети, Он для маленьких ребят. И зовется детский сад!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8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332657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Cambria Math" pitchFamily="18" charset="0"/>
              </a:rPr>
              <a:t> </a:t>
            </a: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71481"/>
            <a:ext cx="592935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Наша группа полного дня функционирует при «Бобровской ООШ» филиал МКОУ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Новоникольской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ООШ» и размещена в здании которое расположено вблизи лесной зоны и искусственного  водоема.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Распорядок жизни группы полного дня регламентируется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Санпином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установленным режимом дня.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Но, с учетом всех особенностей условий социального уклада сельского населения постепенно выстраивается порядок взаимодействия между всеми участниками образовательных отношений: воспитатель, младший воспитатель, повар, воспитанники и их родители.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85720" y="500042"/>
            <a:ext cx="4500594" cy="6000792"/>
          </a:xfrm>
        </p:spPr>
        <p:txBody>
          <a:bodyPr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Во время утреннего приема и вечером родители открыты к общению и стремятся к нему, понимая, что их всегда выслушают, они обращаются с вопросами, за советом, прислушиваются к рекомендациям воспитателя. С удовольствием откликаются на обращения воспитателя по поводу посильной помощи. Во время приема и ухода детей домой удается побеседовать с каждым из родителей, причем в диалог включаются дети. </a:t>
            </a: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857233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2400" dirty="0"/>
          </a:p>
        </p:txBody>
      </p:sp>
      <p:pic>
        <p:nvPicPr>
          <p:cNvPr id="3074" name="Picture 2" descr="C:\Users\tatyana\Desktop\DSCF067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857232"/>
            <a:ext cx="4105274" cy="535784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8578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0166" y="1928802"/>
            <a:ext cx="6072230" cy="4197361"/>
          </a:xfrm>
        </p:spPr>
        <p:txBody>
          <a:bodyPr>
            <a:normAutofit/>
          </a:bodyPr>
          <a:lstStyle/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Мое настроение</a:t>
            </a:r>
          </a:p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Погода </a:t>
            </a:r>
          </a:p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Интересное по дороге в детский сад</a:t>
            </a:r>
          </a:p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Забавная вещица</a:t>
            </a:r>
          </a:p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Любимая игрушка</a:t>
            </a:r>
          </a:p>
          <a:p>
            <a:pPr marL="514350" indent="-5143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Домашние животные</a:t>
            </a:r>
          </a:p>
          <a:p>
            <a:pPr marL="457200" indent="-457200"/>
            <a:endParaRPr lang="ru-RU" sz="20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	</a:t>
            </a:r>
            <a:r>
              <a:rPr lang="ru-RU" sz="19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285852" y="1214422"/>
            <a:ext cx="6357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Темы для бесед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37228" y="-1105917"/>
            <a:ext cx="7069541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81044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653136"/>
            <a:ext cx="6786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342900" indent="-342900"/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500174"/>
            <a:ext cx="58579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Некоторым детям, зачастую для включения в дальнейшую деятельность необходимо почувствовать  особое внимание к себе, тепло, поэтому они подходят к воспитателю, усаживаются на колени, общаются, осматриваются, чем занимаются дети в группе. И, только после общения с воспитателем,  дети выбирают себе занятие по интересу.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2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dirty="0"/>
          </a:p>
        </p:txBody>
      </p:sp>
      <p:pic>
        <p:nvPicPr>
          <p:cNvPr id="2050" name="Picture 2" descr="F:\садик\DSCF06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57166"/>
            <a:ext cx="4257676" cy="6072230"/>
          </a:xfrm>
          <a:prstGeom prst="rect">
            <a:avLst/>
          </a:prstGeom>
          <a:noFill/>
        </p:spPr>
      </p:pic>
      <p:pic>
        <p:nvPicPr>
          <p:cNvPr id="2053" name="Picture 5" descr="F:\садик\DSCF29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66"/>
            <a:ext cx="4143404" cy="60722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87423" y="-1098577"/>
            <a:ext cx="6858000" cy="90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332656"/>
            <a:ext cx="5314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Cambria" pitchFamily="18" charset="0"/>
              </a:rPr>
              <a:t> </a:t>
            </a:r>
            <a:endParaRPr lang="ru-RU" sz="2000" b="1" i="1" dirty="0">
              <a:solidFill>
                <a:schemeClr val="bg2">
                  <a:lumMod val="2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349347"/>
            <a:ext cx="6741392" cy="101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214422"/>
            <a:ext cx="5857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течение всего дня дети могут заниматься, разными видами деятельности, не мешая друг другу.  Принцип гибкого зонирования позволяет детям совмещать различные виды деятельности при этом используются все помещения группы.</a:t>
            </a:r>
          </a:p>
        </p:txBody>
      </p:sp>
    </p:spTree>
  </p:cSld>
  <p:clrMapOvr>
    <a:masterClrMapping/>
  </p:clrMapOvr>
  <p:transition>
    <p:wheel spokes="8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4237</TotalTime>
  <Words>325</Words>
  <Application>Microsoft Office PowerPoint</Application>
  <PresentationFormat>Экран (4:3)</PresentationFormat>
  <Paragraphs>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 </vt:lpstr>
      <vt:lpstr> </vt:lpstr>
      <vt:lpstr>Слайд 7</vt:lpstr>
      <vt:lpstr> </vt:lpstr>
      <vt:lpstr>Слайд 9</vt:lpstr>
      <vt:lpstr> </vt:lpstr>
      <vt:lpstr> </vt:lpstr>
      <vt:lpstr>Слайд 12</vt:lpstr>
      <vt:lpstr>Художественно-творческая деятельность</vt:lpstr>
      <vt:lpstr>Слайд 14</vt:lpstr>
      <vt:lpstr> </vt:lpstr>
      <vt:lpstr> </vt:lpstr>
      <vt:lpstr> </vt:lpstr>
      <vt:lpstr>Слайд 18</vt:lpstr>
      <vt:lpstr>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haus</dc:creator>
  <cp:lastModifiedBy>User</cp:lastModifiedBy>
  <cp:revision>388</cp:revision>
  <dcterms:created xsi:type="dcterms:W3CDTF">2015-03-31T12:40:07Z</dcterms:created>
  <dcterms:modified xsi:type="dcterms:W3CDTF">2020-02-21T01:23:01Z</dcterms:modified>
</cp:coreProperties>
</file>